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Open Sans" charset="0"/>
      <p:regular r:id="rId13"/>
    </p:embeddedFont>
    <p:embeddedFont>
      <p:font typeface="Calibri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-654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342141" y="0"/>
            <a:ext cx="8208283" cy="10453414"/>
          </a:xfrm>
          <a:custGeom>
            <a:avLst/>
            <a:gdLst/>
            <a:ahLst/>
            <a:cxnLst/>
            <a:rect l="l" t="t" r="r" b="b"/>
            <a:pathLst>
              <a:path w="8208283" h="10453414">
                <a:moveTo>
                  <a:pt x="0" y="0"/>
                </a:moveTo>
                <a:lnTo>
                  <a:pt x="8208283" y="0"/>
                </a:lnTo>
                <a:lnTo>
                  <a:pt x="8208283" y="10453414"/>
                </a:lnTo>
                <a:lnTo>
                  <a:pt x="0" y="104534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312" t="-1245" r="-10145" b="-1245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64882" y="1101631"/>
            <a:ext cx="7607286" cy="4041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04"/>
              </a:lnSpc>
              <a:spcBef>
                <a:spcPct val="0"/>
              </a:spcBef>
            </a:pPr>
            <a:r>
              <a:rPr lang="en-US" sz="7360" spc="147">
                <a:solidFill>
                  <a:srgbClr val="393939"/>
                </a:solidFill>
                <a:latin typeface="Crimson Roman"/>
              </a:rPr>
              <a:t>Проект: “Она бизнес вумен из Москвы”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57506" y="6335956"/>
            <a:ext cx="6127194" cy="2443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28"/>
              </a:lnSpc>
              <a:spcBef>
                <a:spcPct val="0"/>
              </a:spcBef>
            </a:pPr>
            <a:r>
              <a:rPr lang="en-US" sz="4449" spc="88">
                <a:solidFill>
                  <a:srgbClr val="393939"/>
                </a:solidFill>
                <a:latin typeface="Crimson Roman"/>
              </a:rPr>
              <a:t>Made by Вероника Середа и Вика Петрова из 11 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022385" y="7979121"/>
            <a:ext cx="7376967" cy="909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72"/>
              </a:lnSpc>
              <a:spcBef>
                <a:spcPct val="0"/>
              </a:spcBef>
            </a:pPr>
            <a:r>
              <a:rPr lang="en-US" sz="5227">
                <a:solidFill>
                  <a:srgbClr val="000000"/>
                </a:solidFill>
                <a:latin typeface="Crimson Roman"/>
              </a:rPr>
              <a:t>Контакты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85886" y="500030"/>
            <a:ext cx="14784427" cy="7403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2885" r="-32992" b="-24735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38200"/>
            <a:ext cx="7783491" cy="2605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519"/>
              </a:lnSpc>
            </a:pPr>
            <a:r>
              <a:rPr lang="en-US" sz="7932">
                <a:solidFill>
                  <a:srgbClr val="000000"/>
                </a:solidFill>
                <a:latin typeface="Crimson Roman"/>
              </a:rPr>
              <a:t>Спасибо за внимание!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54033" y="5143500"/>
            <a:ext cx="15379935" cy="3775165"/>
          </a:xfrm>
          <a:custGeom>
            <a:avLst/>
            <a:gdLst/>
            <a:ahLst/>
            <a:cxnLst/>
            <a:rect l="l" t="t" r="r" b="b"/>
            <a:pathLst>
              <a:path w="15379935" h="3775165">
                <a:moveTo>
                  <a:pt x="0" y="0"/>
                </a:moveTo>
                <a:lnTo>
                  <a:pt x="15379934" y="0"/>
                </a:lnTo>
                <a:lnTo>
                  <a:pt x="15379934" y="3775165"/>
                </a:lnTo>
                <a:lnTo>
                  <a:pt x="0" y="37751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8609" b="-729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757621" y="1347745"/>
            <a:ext cx="8530379" cy="1577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58"/>
              </a:lnSpc>
            </a:pPr>
            <a:r>
              <a:rPr lang="en-US" sz="4256">
                <a:solidFill>
                  <a:srgbClr val="000000"/>
                </a:solidFill>
                <a:latin typeface="Crimson Roman"/>
              </a:rPr>
              <a:t>Заявить о себе начинающему художнику-предпринимателю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36703" y="751574"/>
            <a:ext cx="8008716" cy="2022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16"/>
              </a:lnSpc>
              <a:spcBef>
                <a:spcPct val="0"/>
              </a:spcBef>
            </a:pPr>
            <a:r>
              <a:rPr lang="en-US" sz="10368" spc="207">
                <a:solidFill>
                  <a:srgbClr val="000000"/>
                </a:solidFill>
                <a:latin typeface="Crimson Roman"/>
              </a:rPr>
              <a:t>Цель проекта: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C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77961" y="1612276"/>
            <a:ext cx="6629004" cy="452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609"/>
              </a:lnSpc>
            </a:pPr>
            <a:r>
              <a:rPr lang="en-US" sz="7174">
                <a:solidFill>
                  <a:srgbClr val="FFFFFF"/>
                </a:solidFill>
                <a:latin typeface="Crimson Roman"/>
              </a:rPr>
              <a:t>Что мы использовали для создания сайта: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557102" y="2971424"/>
            <a:ext cx="7702198" cy="643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60"/>
              </a:lnSpc>
            </a:pPr>
            <a:r>
              <a:rPr lang="en-US" sz="3633">
                <a:solidFill>
                  <a:srgbClr val="FFFFFF"/>
                </a:solidFill>
                <a:latin typeface="Crimson Roman Bold"/>
              </a:rPr>
              <a:t>Среда разработки PyCharm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550678" y="1477976"/>
            <a:ext cx="1969890" cy="122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682"/>
              </a:lnSpc>
            </a:pPr>
            <a:r>
              <a:rPr lang="en-US" sz="8068">
                <a:solidFill>
                  <a:srgbClr val="FFFFFF"/>
                </a:solidFill>
                <a:latin typeface="Open Sans"/>
              </a:rPr>
              <a:t>01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557102" y="7489201"/>
            <a:ext cx="8453959" cy="710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86"/>
              </a:lnSpc>
            </a:pPr>
            <a:r>
              <a:rPr lang="en-US" sz="3988">
                <a:solidFill>
                  <a:srgbClr val="FFFFFF"/>
                </a:solidFill>
                <a:latin typeface="Crimson Roman Bold"/>
              </a:rPr>
              <a:t>HTML и CSS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550678" y="6011876"/>
            <a:ext cx="1969890" cy="122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682"/>
              </a:lnSpc>
            </a:pPr>
            <a:r>
              <a:rPr lang="en-US" sz="8068">
                <a:solidFill>
                  <a:srgbClr val="FFFFFF"/>
                </a:solidFill>
                <a:latin typeface="Open Sans"/>
              </a:rPr>
              <a:t>02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608924" y="1368335"/>
            <a:ext cx="7180929" cy="7550330"/>
          </a:xfrm>
          <a:custGeom>
            <a:avLst/>
            <a:gdLst/>
            <a:ahLst/>
            <a:cxnLst/>
            <a:rect l="l" t="t" r="r" b="b"/>
            <a:pathLst>
              <a:path w="7180929" h="7550330">
                <a:moveTo>
                  <a:pt x="0" y="0"/>
                </a:moveTo>
                <a:lnTo>
                  <a:pt x="7180930" y="0"/>
                </a:lnTo>
                <a:lnTo>
                  <a:pt x="7180930" y="7550330"/>
                </a:lnTo>
                <a:lnTo>
                  <a:pt x="0" y="7550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1568" b="-2751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311838" y="1863590"/>
            <a:ext cx="6482653" cy="2352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08"/>
              </a:lnSpc>
              <a:spcBef>
                <a:spcPct val="0"/>
              </a:spcBef>
            </a:pPr>
            <a:r>
              <a:rPr lang="en-US" sz="7174">
                <a:solidFill>
                  <a:srgbClr val="000000"/>
                </a:solidFill>
                <a:latin typeface="Crimson Roman"/>
              </a:rPr>
              <a:t>Сайт имеет 6 разделов: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84564" y="4915453"/>
            <a:ext cx="5887189" cy="3469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7085" lvl="1" indent="-403542" algn="ctr">
              <a:lnSpc>
                <a:spcPts val="4485"/>
              </a:lnSpc>
              <a:buFont typeface="Arial"/>
              <a:buChar char="•"/>
            </a:pPr>
            <a:r>
              <a:rPr lang="en-US" sz="3738">
                <a:solidFill>
                  <a:srgbClr val="000000"/>
                </a:solidFill>
                <a:latin typeface="Crimson Roman"/>
              </a:rPr>
              <a:t>Главная</a:t>
            </a:r>
          </a:p>
          <a:p>
            <a:pPr marL="807085" lvl="1" indent="-403542" algn="ctr">
              <a:lnSpc>
                <a:spcPts val="4485"/>
              </a:lnSpc>
              <a:buFont typeface="Arial"/>
              <a:buChar char="•"/>
            </a:pPr>
            <a:r>
              <a:rPr lang="en-US" sz="3738">
                <a:solidFill>
                  <a:srgbClr val="000000"/>
                </a:solidFill>
                <a:latin typeface="Crimson Roman"/>
              </a:rPr>
              <a:t>Обо мне</a:t>
            </a:r>
          </a:p>
          <a:p>
            <a:pPr marL="807085" lvl="1" indent="-403542" algn="ctr">
              <a:lnSpc>
                <a:spcPts val="4485"/>
              </a:lnSpc>
              <a:buFont typeface="Arial"/>
              <a:buChar char="•"/>
            </a:pPr>
            <a:r>
              <a:rPr lang="en-US" sz="3738">
                <a:solidFill>
                  <a:srgbClr val="000000"/>
                </a:solidFill>
                <a:latin typeface="Crimson Roman"/>
              </a:rPr>
              <a:t>Полезные советы</a:t>
            </a:r>
          </a:p>
          <a:p>
            <a:pPr marL="807085" lvl="1" indent="-403542" algn="ctr">
              <a:lnSpc>
                <a:spcPts val="4485"/>
              </a:lnSpc>
              <a:buFont typeface="Arial"/>
              <a:buChar char="•"/>
            </a:pPr>
            <a:r>
              <a:rPr lang="en-US" sz="3738">
                <a:solidFill>
                  <a:srgbClr val="000000"/>
                </a:solidFill>
                <a:latin typeface="Crimson Roman"/>
              </a:rPr>
              <a:t>Галерея работ</a:t>
            </a:r>
          </a:p>
          <a:p>
            <a:pPr marL="807085" lvl="1" indent="-403542" algn="ctr">
              <a:lnSpc>
                <a:spcPts val="4485"/>
              </a:lnSpc>
              <a:buFont typeface="Arial"/>
              <a:buChar char="•"/>
            </a:pPr>
            <a:r>
              <a:rPr lang="en-US" sz="3738">
                <a:solidFill>
                  <a:srgbClr val="000000"/>
                </a:solidFill>
                <a:latin typeface="Crimson Roman"/>
              </a:rPr>
              <a:t>Форма обратной связи</a:t>
            </a:r>
          </a:p>
          <a:p>
            <a:pPr marL="807085" lvl="1" indent="-403542" algn="ctr">
              <a:lnSpc>
                <a:spcPts val="4485"/>
              </a:lnSpc>
              <a:buFont typeface="Arial"/>
              <a:buChar char="•"/>
            </a:pPr>
            <a:r>
              <a:rPr lang="en-US" sz="3738">
                <a:solidFill>
                  <a:srgbClr val="000000"/>
                </a:solidFill>
                <a:latin typeface="Crimson Roman"/>
              </a:rPr>
              <a:t>Контакты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17987" y="1702178"/>
            <a:ext cx="12475544" cy="6280029"/>
          </a:xfrm>
          <a:custGeom>
            <a:avLst/>
            <a:gdLst/>
            <a:ahLst/>
            <a:cxnLst/>
            <a:rect l="l" t="t" r="r" b="b"/>
            <a:pathLst>
              <a:path w="12475544" h="6280029">
                <a:moveTo>
                  <a:pt x="0" y="0"/>
                </a:moveTo>
                <a:lnTo>
                  <a:pt x="12475543" y="0"/>
                </a:lnTo>
                <a:lnTo>
                  <a:pt x="12475543" y="6280029"/>
                </a:lnTo>
                <a:lnTo>
                  <a:pt x="0" y="62800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888850"/>
            <a:ext cx="2534459" cy="951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862"/>
              </a:lnSpc>
              <a:spcBef>
                <a:spcPct val="0"/>
              </a:spcBef>
            </a:pPr>
            <a:r>
              <a:rPr lang="en-US" sz="4901">
                <a:solidFill>
                  <a:srgbClr val="000000"/>
                </a:solidFill>
                <a:latin typeface="Crimson Roman"/>
              </a:rPr>
              <a:t>Главная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562827" y="1765751"/>
            <a:ext cx="13426288" cy="6755498"/>
          </a:xfrm>
          <a:custGeom>
            <a:avLst/>
            <a:gdLst/>
            <a:ahLst/>
            <a:cxnLst/>
            <a:rect l="l" t="t" r="r" b="b"/>
            <a:pathLst>
              <a:path w="13426288" h="6755498">
                <a:moveTo>
                  <a:pt x="0" y="0"/>
                </a:moveTo>
                <a:lnTo>
                  <a:pt x="13426288" y="0"/>
                </a:lnTo>
                <a:lnTo>
                  <a:pt x="13426288" y="6755498"/>
                </a:lnTo>
                <a:lnTo>
                  <a:pt x="0" y="67554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07276" y="4163822"/>
            <a:ext cx="7030881" cy="97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023"/>
              </a:lnSpc>
              <a:spcBef>
                <a:spcPct val="0"/>
              </a:spcBef>
            </a:pPr>
            <a:r>
              <a:rPr lang="en-US" sz="5016">
                <a:solidFill>
                  <a:srgbClr val="000000"/>
                </a:solidFill>
                <a:latin typeface="Crimson Roman"/>
              </a:rPr>
              <a:t>Обо мне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495780" y="2293348"/>
            <a:ext cx="11079512" cy="5594714"/>
          </a:xfrm>
          <a:custGeom>
            <a:avLst/>
            <a:gdLst/>
            <a:ahLst/>
            <a:cxnLst/>
            <a:rect l="l" t="t" r="r" b="b"/>
            <a:pathLst>
              <a:path w="11079512" h="5594714">
                <a:moveTo>
                  <a:pt x="0" y="0"/>
                </a:moveTo>
                <a:lnTo>
                  <a:pt x="11079512" y="0"/>
                </a:lnTo>
                <a:lnTo>
                  <a:pt x="11079512" y="5594714"/>
                </a:lnTo>
                <a:lnTo>
                  <a:pt x="0" y="55947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93" b="-29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-696975" y="3921737"/>
            <a:ext cx="7192755" cy="767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15"/>
              </a:lnSpc>
              <a:spcBef>
                <a:spcPct val="0"/>
              </a:spcBef>
            </a:pPr>
            <a:r>
              <a:rPr lang="en-US" sz="4346">
                <a:solidFill>
                  <a:srgbClr val="000000"/>
                </a:solidFill>
                <a:latin typeface="Crimson Roman"/>
              </a:rPr>
              <a:t>Полезные советы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14580" y="714344"/>
            <a:ext cx="13358906" cy="7358114"/>
          </a:xfrm>
          <a:custGeom>
            <a:avLst/>
            <a:gdLst/>
            <a:ahLst/>
            <a:cxnLst/>
            <a:rect l="l" t="t" r="r" b="b"/>
            <a:pathLst>
              <a:path w="11847732" h="6046299">
                <a:moveTo>
                  <a:pt x="0" y="0"/>
                </a:moveTo>
                <a:lnTo>
                  <a:pt x="11847732" y="0"/>
                </a:lnTo>
                <a:lnTo>
                  <a:pt x="11847732" y="6046299"/>
                </a:lnTo>
                <a:lnTo>
                  <a:pt x="0" y="60462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215174" y="8858276"/>
            <a:ext cx="4501917" cy="844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8"/>
              </a:lnSpc>
              <a:spcBef>
                <a:spcPct val="0"/>
              </a:spcBef>
            </a:pPr>
            <a:r>
              <a:rPr lang="en-US" sz="4856" dirty="0" err="1">
                <a:solidFill>
                  <a:srgbClr val="000000"/>
                </a:solidFill>
                <a:latin typeface="Crimson Roman"/>
              </a:rPr>
              <a:t>Галерея</a:t>
            </a:r>
            <a:r>
              <a:rPr lang="en-US" sz="4856" dirty="0">
                <a:solidFill>
                  <a:srgbClr val="000000"/>
                </a:solidFill>
                <a:latin typeface="Crimson Roman"/>
              </a:rPr>
              <a:t>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00283" y="1028700"/>
            <a:ext cx="13542106" cy="6838586"/>
          </a:xfrm>
          <a:custGeom>
            <a:avLst/>
            <a:gdLst/>
            <a:ahLst/>
            <a:cxnLst/>
            <a:rect l="l" t="t" r="r" b="b"/>
            <a:pathLst>
              <a:path w="13542106" h="6838586">
                <a:moveTo>
                  <a:pt x="0" y="0"/>
                </a:moveTo>
                <a:lnTo>
                  <a:pt x="13542105" y="0"/>
                </a:lnTo>
                <a:lnTo>
                  <a:pt x="13542105" y="6838586"/>
                </a:lnTo>
                <a:lnTo>
                  <a:pt x="0" y="6838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208352" y="8379590"/>
            <a:ext cx="6883554" cy="878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5"/>
              </a:lnSpc>
              <a:spcBef>
                <a:spcPct val="0"/>
              </a:spcBef>
            </a:pPr>
            <a:r>
              <a:rPr lang="en-US" sz="5021">
                <a:solidFill>
                  <a:srgbClr val="000000"/>
                </a:solidFill>
                <a:latin typeface="Crimson Roman"/>
              </a:rPr>
              <a:t>Форма обратной связи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72</Words>
  <Application>Microsoft Office PowerPoint</Application>
  <PresentationFormat>Произвольный</PresentationFormat>
  <Paragraphs>23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Crimson Roman</vt:lpstr>
      <vt:lpstr>Crimson Roman Bold</vt:lpstr>
      <vt:lpstr>Open Sans</vt:lpstr>
      <vt:lpstr>Calibri</vt:lpstr>
      <vt:lpstr>Office Theme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Проект: “Она бизнес вумен из Москвы”</dc:title>
  <cp:lastModifiedBy>Вероника</cp:lastModifiedBy>
  <cp:revision>2</cp:revision>
  <dcterms:created xsi:type="dcterms:W3CDTF">2006-08-16T00:00:00Z</dcterms:created>
  <dcterms:modified xsi:type="dcterms:W3CDTF">2024-04-23T18:32:09Z</dcterms:modified>
  <dc:identifier>DAGDKaJ7ruw</dc:identifier>
</cp:coreProperties>
</file>

<file path=docProps/thumbnail.jpeg>
</file>